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730" r:id="rId2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4F9FC"/>
    <a:srgbClr val="FA7A7A"/>
    <a:srgbClr val="D4F5FA"/>
    <a:srgbClr val="99FF33"/>
    <a:srgbClr val="92E4F2"/>
    <a:srgbClr val="1D7D1F"/>
    <a:srgbClr val="FF4343"/>
    <a:srgbClr val="F9FCB6"/>
    <a:srgbClr val="F7F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76598" autoAdjust="0"/>
  </p:normalViewPr>
  <p:slideViewPr>
    <p:cSldViewPr>
      <p:cViewPr varScale="1">
        <p:scale>
          <a:sx n="115" d="100"/>
          <a:sy n="115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6400" cy="49696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6"/>
            <a:ext cx="2946400" cy="49696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55C33686-63DB-44D5-9343-BF33D920C50F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1265"/>
            <a:ext cx="2946400" cy="49696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31265"/>
            <a:ext cx="2946400" cy="49696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8AD51472-C1F1-45DB-9404-E82C205646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2945659" cy="49649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8"/>
            <a:ext cx="2945659" cy="49649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5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7"/>
            <a:ext cx="2945659" cy="49649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7"/>
            <a:ext cx="2945659" cy="49649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7138" y="151410"/>
            <a:ext cx="87169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включения сведений о специалисте в области строительства в Национальный реестр специалистов в области строительства предоставляются следующие документы</a:t>
            </a:r>
            <a:r>
              <a:rPr lang="ru-RU" sz="2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026" name="Picture 2" descr="Картинки по запросу заявление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94" y="1891235"/>
            <a:ext cx="1120086" cy="112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926" y="3039637"/>
            <a:ext cx="1969913" cy="642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на включение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(нотариально заверенное)</a:t>
            </a:r>
          </a:p>
        </p:txBody>
      </p:sp>
      <p:pic>
        <p:nvPicPr>
          <p:cNvPr id="18" name="Picture 14" descr="Картинки по запросу диплом о высшем образовании в строительств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34" y="2092235"/>
            <a:ext cx="1172205" cy="82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Картинки по запросу трудовая книж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731" y="2068440"/>
            <a:ext cx="615323" cy="80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Картинки по запросу справка об отсутствии судимост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502" y="4892058"/>
            <a:ext cx="981550" cy="89768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снилс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29" y="4844745"/>
            <a:ext cx="1196262" cy="86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304107" y="5835195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Копия СНИЛС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21145" y="3053755"/>
            <a:ext cx="19415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Копия Диплома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(нотариально заверенная)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144231" y="3039637"/>
            <a:ext cx="2497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трудовой книжки </a:t>
            </a:r>
            <a:r>
              <a:rPr lang="ru-RU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(заверенная работодателем) </a:t>
            </a:r>
            <a:r>
              <a:rPr lang="ru-RU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справка СТД-ПФР (в эл.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виде)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74505" y="5750624"/>
            <a:ext cx="1809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Свидетельства о прохождении независимой оценки квалификации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52312" y="5750624"/>
            <a:ext cx="15458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судимости</a:t>
            </a:r>
          </a:p>
        </p:txBody>
      </p:sp>
      <p:pic>
        <p:nvPicPr>
          <p:cNvPr id="2" name="Picture 2" descr="Картинки по запросу документ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646" y="2137661"/>
            <a:ext cx="886366" cy="73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6643498" y="2993412"/>
            <a:ext cx="2320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Должностная инструкция или трудовой договор </a:t>
            </a:r>
            <a:r>
              <a:rPr lang="ru-RU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заверенные </a:t>
            </a:r>
            <a:r>
              <a:rPr lang="ru-RU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работодателем)</a:t>
            </a: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21145" y="1525062"/>
            <a:ext cx="5246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документа заверенные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06365" y="4150969"/>
            <a:ext cx="8637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документа НЕ заверенных Оператором СРО или в подлиннике: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1108026-FCE2-4352-A3B2-226BA1082D7B}"/>
              </a:ext>
            </a:extLst>
          </p:cNvPr>
          <p:cNvSpPr/>
          <p:nvPr/>
        </p:nvSpPr>
        <p:spPr>
          <a:xfrm>
            <a:off x="6003615" y="5835195"/>
            <a:ext cx="18094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 ознакомления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913568-DE46-4344-9C8C-F62EABF583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44" y="4873925"/>
            <a:ext cx="1119406" cy="920372"/>
          </a:xfrm>
          <a:prstGeom prst="rect">
            <a:avLst/>
          </a:prstGeom>
        </p:spPr>
      </p:pic>
      <p:pic>
        <p:nvPicPr>
          <p:cNvPr id="4" name="Picture 2" descr="Квалиф ЦОК Наумов-1_page-000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73" y="4888132"/>
            <a:ext cx="748116" cy="8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800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7576</TotalTime>
  <Words>86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Михаил</cp:lastModifiedBy>
  <cp:revision>484</cp:revision>
  <cp:lastPrinted>2023-01-26T06:53:32Z</cp:lastPrinted>
  <dcterms:created xsi:type="dcterms:W3CDTF">2015-04-01T11:10:58Z</dcterms:created>
  <dcterms:modified xsi:type="dcterms:W3CDTF">2023-01-26T06:54:38Z</dcterms:modified>
  <cp:contentStatus/>
</cp:coreProperties>
</file>